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9" r:id="rId3"/>
    <p:sldId id="280" r:id="rId4"/>
    <p:sldId id="281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CEF4B-4D28-4868-8FB0-B97EF3C5BC92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4FC07-CE26-4131-99F5-FB2832143E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1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3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  <p:pic>
        <p:nvPicPr>
          <p:cNvPr id="8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2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4E228A7-4681-43F7-BC59-2455DC1C0FE4}" type="datetimeFigureOut">
              <a:rPr lang="en-US" smtClean="0"/>
              <a:pPr/>
              <a:t>11/19/2022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929F659-01A3-4A26-9454-A4DBA82B702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www.alg-prizren.com/englisch/pics/header_girls.gif"/>
          <p:cNvPicPr>
            <a:picLocks noChangeAspect="1" noChangeArrowheads="1"/>
          </p:cNvPicPr>
          <p:nvPr userDrawn="1"/>
        </p:nvPicPr>
        <p:blipFill>
          <a:blip r:embed="rId14"/>
          <a:srcRect r="86647"/>
          <a:stretch>
            <a:fillRect/>
          </a:stretch>
        </p:blipFill>
        <p:spPr bwMode="auto">
          <a:xfrm>
            <a:off x="7870847" y="0"/>
            <a:ext cx="1273153" cy="12287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Vendosja</a:t>
            </a:r>
            <a:r>
              <a:rPr lang="en-US" dirty="0"/>
              <a:t> e Headers </a:t>
            </a:r>
            <a:r>
              <a:rPr lang="en-US" dirty="0" err="1"/>
              <a:t>dhe</a:t>
            </a:r>
            <a:r>
              <a:rPr lang="en-US" dirty="0"/>
              <a:t> Footers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TIK 12 – Prof. </a:t>
            </a:r>
            <a:r>
              <a:rPr lang="en-US" err="1"/>
              <a:t>Blerand</a:t>
            </a:r>
            <a:r>
              <a:rPr lang="en-US"/>
              <a:t> </a:t>
            </a:r>
            <a:r>
              <a:rPr lang="en-US" err="1"/>
              <a:t>Koshi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logldc.s3.amazonaws.com/wp-content/uploads/2015/07/2015_07_17_LearnCS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739401"/>
            <a:ext cx="3840361" cy="2118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Shumica</a:t>
            </a:r>
            <a:r>
              <a:rPr lang="en-US" dirty="0"/>
              <a:t> e </a:t>
            </a:r>
            <a:r>
              <a:rPr lang="en-US" dirty="0" err="1"/>
              <a:t>webfaqeve</a:t>
            </a:r>
            <a:r>
              <a:rPr lang="en-US" dirty="0"/>
              <a:t> </a:t>
            </a:r>
            <a:r>
              <a:rPr lang="en-US" dirty="0" err="1"/>
              <a:t>kanë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një</a:t>
            </a:r>
            <a:r>
              <a:rPr lang="en-US" dirty="0"/>
              <a:t> Header </a:t>
            </a:r>
            <a:r>
              <a:rPr lang="en-US" dirty="0" err="1"/>
              <a:t>dhe</a:t>
            </a:r>
            <a:r>
              <a:rPr lang="en-US" dirty="0"/>
              <a:t> Footer</a:t>
            </a:r>
          </a:p>
          <a:p>
            <a:pPr lvl="1"/>
            <a:r>
              <a:rPr lang="en-US" dirty="0"/>
              <a:t>Header - </a:t>
            </a:r>
            <a:r>
              <a:rPr lang="en-US" err="1"/>
              <a:t>zakonisht</a:t>
            </a:r>
            <a:r>
              <a:rPr lang="en-US"/>
              <a:t> përdoret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vendosjen</a:t>
            </a:r>
            <a:r>
              <a:rPr lang="en-US" dirty="0"/>
              <a:t> e </a:t>
            </a:r>
            <a:r>
              <a:rPr lang="en-US" dirty="0" err="1"/>
              <a:t>titullit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faqes</a:t>
            </a:r>
            <a:r>
              <a:rPr lang="en-US" dirty="0"/>
              <a:t> </a:t>
            </a:r>
            <a:r>
              <a:rPr lang="en-US" dirty="0" err="1"/>
              <a:t>apo</a:t>
            </a:r>
            <a:r>
              <a:rPr lang="en-US" dirty="0"/>
              <a:t> </a:t>
            </a:r>
            <a:r>
              <a:rPr lang="en-US" dirty="0" err="1"/>
              <a:t>menysë</a:t>
            </a:r>
            <a:endParaRPr lang="en-US" dirty="0"/>
          </a:p>
          <a:p>
            <a:pPr lvl="1"/>
            <a:r>
              <a:rPr lang="en-US" dirty="0"/>
              <a:t>Footer - </a:t>
            </a:r>
            <a:r>
              <a:rPr lang="en-US" dirty="0" err="1"/>
              <a:t>përdoret</a:t>
            </a:r>
            <a:r>
              <a:rPr lang="en-US" dirty="0"/>
              <a:t> </a:t>
            </a:r>
            <a:r>
              <a:rPr lang="en-US" err="1"/>
              <a:t>për</a:t>
            </a:r>
            <a:r>
              <a:rPr lang="en-US"/>
              <a:t> të dhënë </a:t>
            </a:r>
            <a:r>
              <a:rPr lang="en-US" dirty="0" err="1"/>
              <a:t>informata</a:t>
            </a:r>
            <a:r>
              <a:rPr lang="en-US" dirty="0"/>
              <a:t> </a:t>
            </a:r>
            <a:r>
              <a:rPr lang="en-US" dirty="0" err="1"/>
              <a:t>shtesë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psh</a:t>
            </a:r>
            <a:r>
              <a:rPr lang="en-US" dirty="0"/>
              <a:t>. </a:t>
            </a:r>
            <a:r>
              <a:rPr lang="en-US"/>
              <a:t>Copyright 2022 </a:t>
            </a:r>
            <a:r>
              <a:rPr lang="en-US" dirty="0"/>
              <a:t>Loyola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229600" cy="1143000"/>
          </a:xfrm>
        </p:spPr>
        <p:txBody>
          <a:bodyPr/>
          <a:lstStyle/>
          <a:p>
            <a:r>
              <a:rPr lang="en-US" b="0" dirty="0" err="1"/>
              <a:t>Vendosja</a:t>
            </a:r>
            <a:r>
              <a:rPr lang="en-US" b="0" dirty="0"/>
              <a:t> e Headers </a:t>
            </a:r>
            <a:r>
              <a:rPr lang="en-US" b="0" dirty="0" err="1"/>
              <a:t>dhe</a:t>
            </a:r>
            <a:r>
              <a:rPr lang="en-US" b="0" dirty="0"/>
              <a:t> Footers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77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1640" y="116632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&lt;!</a:t>
            </a:r>
            <a:r>
              <a:rPr lang="en-US" sz="1600" dirty="0" err="1"/>
              <a:t>doctype</a:t>
            </a:r>
            <a:r>
              <a:rPr lang="en-US" sz="1600" dirty="0"/>
              <a:t> html&gt;</a:t>
            </a:r>
          </a:p>
          <a:p>
            <a:pPr marL="109728" indent="0">
              <a:buNone/>
            </a:pPr>
            <a:r>
              <a:rPr lang="en-US" sz="1600" dirty="0"/>
              <a:t>&lt;html&gt;</a:t>
            </a:r>
          </a:p>
          <a:p>
            <a:pPr marL="109728" indent="0">
              <a:buNone/>
            </a:pPr>
            <a:r>
              <a:rPr lang="en-US" sz="1600" dirty="0"/>
              <a:t>&lt;head&gt;</a:t>
            </a:r>
          </a:p>
          <a:p>
            <a:pPr marL="109728" indent="0">
              <a:buNone/>
            </a:pPr>
            <a:r>
              <a:rPr lang="en-US" sz="1600" dirty="0"/>
              <a:t>&lt;title&gt;Two Column With Header and Footer&lt;/title&gt;</a:t>
            </a:r>
          </a:p>
          <a:p>
            <a:pPr marL="109728" indent="0">
              <a:buNone/>
            </a:pPr>
            <a:r>
              <a:rPr lang="en-US" sz="1600" dirty="0"/>
              <a:t>&lt;link </a:t>
            </a:r>
            <a:r>
              <a:rPr lang="en-US" sz="1600" dirty="0" err="1"/>
              <a:t>rel</a:t>
            </a:r>
            <a:r>
              <a:rPr lang="en-US" sz="1600" dirty="0"/>
              <a:t>="</a:t>
            </a:r>
            <a:r>
              <a:rPr lang="en-US" sz="1600" dirty="0" err="1"/>
              <a:t>stylesheet</a:t>
            </a:r>
            <a:r>
              <a:rPr lang="en-US" sz="1600" dirty="0"/>
              <a:t>" type="text/</a:t>
            </a:r>
            <a:r>
              <a:rPr lang="en-US" sz="1600" dirty="0" err="1"/>
              <a:t>css</a:t>
            </a:r>
            <a:r>
              <a:rPr lang="en-US" sz="1600" dirty="0"/>
              <a:t>" </a:t>
            </a:r>
            <a:r>
              <a:rPr lang="en-US" sz="1600" dirty="0" err="1"/>
              <a:t>href</a:t>
            </a:r>
            <a:r>
              <a:rPr lang="en-US" sz="1600" dirty="0"/>
              <a:t>="final.</a:t>
            </a:r>
          </a:p>
          <a:p>
            <a:pPr marL="109728" indent="0">
              <a:buNone/>
            </a:pPr>
            <a:r>
              <a:rPr lang="en-US" sz="1600" dirty="0" err="1"/>
              <a:t>css</a:t>
            </a:r>
            <a:r>
              <a:rPr lang="en-US" sz="1600" dirty="0"/>
              <a:t>"&gt;</a:t>
            </a:r>
          </a:p>
          <a:p>
            <a:pPr marL="109728" indent="0">
              <a:buNone/>
            </a:pPr>
            <a:r>
              <a:rPr lang="en-US" sz="1600" dirty="0"/>
              <a:t>&lt;/head&gt;</a:t>
            </a:r>
          </a:p>
          <a:p>
            <a:pPr marL="109728" indent="0">
              <a:buNone/>
            </a:pPr>
            <a:r>
              <a:rPr lang="en-US" sz="1600" dirty="0"/>
              <a:t>&lt;body&gt;</a:t>
            </a:r>
          </a:p>
          <a:p>
            <a:pPr marL="109728" indent="0">
              <a:buNone/>
            </a:pPr>
            <a:r>
              <a:rPr lang="en-US" sz="1600" dirty="0"/>
              <a:t>&lt;div id="container"&gt;</a:t>
            </a:r>
          </a:p>
          <a:p>
            <a:pPr marL="109728" indent="0">
              <a:buNone/>
            </a:pPr>
            <a:r>
              <a:rPr lang="en-US" sz="1600" dirty="0"/>
              <a:t>&lt;div id="header"&gt;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h1</a:t>
            </a:r>
            <a:r>
              <a:rPr lang="en-US" sz="1600" dirty="0"/>
              <a:t>&gt;This is my site!&lt;/</a:t>
            </a:r>
            <a:r>
              <a:rPr lang="en-US" sz="1600" dirty="0" err="1"/>
              <a:t>h1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&lt;/div&gt; &lt;!-- end header --&gt;</a:t>
            </a:r>
          </a:p>
          <a:p>
            <a:pPr marL="109728" indent="0">
              <a:buNone/>
            </a:pPr>
            <a:r>
              <a:rPr lang="en-US" sz="1600" dirty="0"/>
              <a:t>&lt;div id="menu"&gt;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ul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&lt;li&gt;&lt;a </a:t>
            </a:r>
            <a:r>
              <a:rPr lang="en-US" sz="1600" dirty="0" err="1"/>
              <a:t>href</a:t>
            </a:r>
            <a:r>
              <a:rPr lang="en-US" sz="1600" dirty="0"/>
              <a:t>="#"&gt;Home&lt;/a&gt;&lt;/li&gt;</a:t>
            </a:r>
          </a:p>
          <a:p>
            <a:pPr marL="109728" indent="0">
              <a:buNone/>
            </a:pPr>
            <a:r>
              <a:rPr lang="en-US" sz="1600" dirty="0"/>
              <a:t>&lt;li&gt;&lt;A </a:t>
            </a:r>
            <a:r>
              <a:rPr lang="en-US" sz="1600" dirty="0" err="1"/>
              <a:t>href</a:t>
            </a:r>
            <a:r>
              <a:rPr lang="en-US" sz="1600" dirty="0"/>
              <a:t>="#"&gt;Services&lt;/a&gt;&lt;/li&gt;</a:t>
            </a:r>
          </a:p>
          <a:p>
            <a:pPr marL="109728" indent="0">
              <a:buNone/>
            </a:pPr>
            <a:r>
              <a:rPr lang="en-US" sz="1600" dirty="0"/>
              <a:t>&lt;li&gt;&lt;a </a:t>
            </a:r>
            <a:r>
              <a:rPr lang="en-US" sz="1600" dirty="0" err="1"/>
              <a:t>href</a:t>
            </a:r>
            <a:r>
              <a:rPr lang="en-US" sz="1600" dirty="0"/>
              <a:t>="#"&gt;About Me&lt;/a&gt;&lt;/li&gt;</a:t>
            </a:r>
          </a:p>
          <a:p>
            <a:pPr marL="109728" indent="0">
              <a:buNone/>
            </a:pPr>
            <a:r>
              <a:rPr lang="en-US" sz="1600" dirty="0"/>
              <a:t>&lt;li&gt;&lt;a </a:t>
            </a:r>
            <a:r>
              <a:rPr lang="en-US" sz="1600" dirty="0" err="1"/>
              <a:t>href</a:t>
            </a:r>
            <a:r>
              <a:rPr lang="en-US" sz="1600" dirty="0"/>
              <a:t>="#"&gt;Contact Me&lt;/a&gt;&lt;/li&gt;</a:t>
            </a:r>
          </a:p>
          <a:p>
            <a:pPr marL="109728" indent="0">
              <a:buNone/>
            </a:pPr>
            <a:r>
              <a:rPr lang="en-US" sz="1600" dirty="0"/>
              <a:t>&lt;/</a:t>
            </a:r>
            <a:r>
              <a:rPr lang="en-US" sz="1600" dirty="0" err="1"/>
              <a:t>ul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&lt;/div&gt; &lt;!-- end menu --&gt;</a:t>
            </a:r>
          </a:p>
          <a:p>
            <a:pPr marL="109728" indent="0">
              <a:buNone/>
            </a:pPr>
            <a:r>
              <a:rPr lang="en-US" sz="1600" dirty="0"/>
              <a:t>&lt;div id="</a:t>
            </a:r>
            <a:r>
              <a:rPr lang="en-US" sz="1600" dirty="0" err="1"/>
              <a:t>mainContainer</a:t>
            </a:r>
            <a:r>
              <a:rPr lang="en-US" sz="1600" dirty="0"/>
              <a:t>"&gt;</a:t>
            </a:r>
          </a:p>
          <a:p>
            <a:pPr marL="109728" indent="0">
              <a:buNone/>
            </a:pPr>
            <a:r>
              <a:rPr lang="en-US" sz="1600" dirty="0"/>
              <a:t>&lt;div id="content"&gt;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h2</a:t>
            </a:r>
            <a:r>
              <a:rPr lang="en-US" sz="1600" dirty="0"/>
              <a:t>&gt;Here's some content&lt;/</a:t>
            </a:r>
            <a:r>
              <a:rPr lang="en-US" sz="1600" dirty="0" err="1"/>
              <a:t>h2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&lt;p&gt;This is where a story would go&lt;/p&gt;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h2</a:t>
            </a:r>
            <a:r>
              <a:rPr lang="en-US" sz="1600" dirty="0"/>
              <a:t>&gt;Here's more content&lt;/</a:t>
            </a:r>
            <a:r>
              <a:rPr lang="en-US" sz="1600" dirty="0" err="1"/>
              <a:t>h2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&lt;p&gt;This is another story&lt;/p&gt;</a:t>
            </a:r>
          </a:p>
          <a:p>
            <a:pPr marL="109728" indent="0">
              <a:buNone/>
            </a:pPr>
            <a:r>
              <a:rPr lang="en-US" sz="1600" dirty="0"/>
              <a:t>&lt;/div&gt; &lt;!-- end content --&gt;</a:t>
            </a:r>
          </a:p>
          <a:p>
            <a:pPr marL="109728" indent="0">
              <a:buNone/>
            </a:pPr>
            <a:r>
              <a:rPr lang="en-US" sz="1600" dirty="0"/>
              <a:t>&lt;div id="sidebar"&gt;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h3</a:t>
            </a:r>
            <a:r>
              <a:rPr lang="en-US" sz="1600" dirty="0"/>
              <a:t>&gt;Menu&lt;/</a:t>
            </a:r>
            <a:r>
              <a:rPr lang="en-US" sz="1600" dirty="0" err="1"/>
              <a:t>h3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</a:t>
            </a:r>
            <a:r>
              <a:rPr lang="en-US" sz="1600" dirty="0" err="1"/>
              <a:t>ul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&lt;li&gt;Menu item 1&lt;/li&gt;</a:t>
            </a:r>
          </a:p>
          <a:p>
            <a:pPr marL="109728" indent="0">
              <a:buNone/>
            </a:pPr>
            <a:r>
              <a:rPr lang="en-US" sz="1600" dirty="0"/>
              <a:t>&lt;li&gt;Menu item 2&lt;/li&gt;</a:t>
            </a:r>
          </a:p>
          <a:p>
            <a:pPr marL="109728" indent="0">
              <a:buNone/>
            </a:pPr>
            <a:r>
              <a:rPr lang="en-US" sz="1600" dirty="0"/>
              <a:t>&lt;li&gt;Menu item 3&lt;/li&gt;</a:t>
            </a:r>
          </a:p>
          <a:p>
            <a:pPr marL="109728" indent="0">
              <a:buNone/>
            </a:pPr>
            <a:r>
              <a:rPr lang="en-US" sz="1600" dirty="0"/>
              <a:t>&lt;/</a:t>
            </a:r>
            <a:r>
              <a:rPr lang="en-US" sz="1600" dirty="0" err="1"/>
              <a:t>ul</a:t>
            </a:r>
            <a:r>
              <a:rPr lang="en-US" sz="1600" dirty="0"/>
              <a:t>&gt;</a:t>
            </a:r>
          </a:p>
          <a:p>
            <a:pPr marL="109728" indent="0">
              <a:buNone/>
            </a:pPr>
            <a:r>
              <a:rPr lang="en-US" sz="1600" dirty="0"/>
              <a:t>&lt;/div&gt; &lt;!-- end sidebar --&gt;</a:t>
            </a:r>
          </a:p>
          <a:p>
            <a:pPr marL="109728" indent="0">
              <a:buNone/>
            </a:pPr>
            <a:r>
              <a:rPr lang="en-US" sz="1600" dirty="0"/>
              <a:t>&lt;div id="footer"&gt;</a:t>
            </a:r>
          </a:p>
          <a:p>
            <a:pPr marL="109728" indent="0">
              <a:buNone/>
            </a:pPr>
            <a:r>
              <a:rPr lang="en-US" sz="1600" dirty="0"/>
              <a:t>&lt;p&gt;Copyright (c) 2012 Steve </a:t>
            </a:r>
            <a:r>
              <a:rPr lang="en-US" sz="1600" dirty="0" err="1"/>
              <a:t>Suehring</a:t>
            </a:r>
            <a:r>
              <a:rPr lang="en-US" sz="1600" dirty="0"/>
              <a:t>&lt;/p&gt;</a:t>
            </a:r>
          </a:p>
          <a:p>
            <a:pPr marL="109728" indent="0">
              <a:buNone/>
            </a:pPr>
            <a:r>
              <a:rPr lang="en-US" sz="1600" dirty="0"/>
              <a:t>&lt;/div&gt; &lt;!-- end footer --&gt;</a:t>
            </a:r>
          </a:p>
          <a:p>
            <a:pPr marL="109728" indent="0">
              <a:buNone/>
            </a:pPr>
            <a:r>
              <a:rPr lang="en-US" sz="1600" dirty="0"/>
              <a:t>&lt;/div&gt; &lt;!-- end </a:t>
            </a:r>
            <a:r>
              <a:rPr lang="en-US" sz="1600" dirty="0" err="1"/>
              <a:t>mainContainer</a:t>
            </a:r>
            <a:r>
              <a:rPr lang="en-US" sz="1600" dirty="0"/>
              <a:t> --&gt;</a:t>
            </a:r>
          </a:p>
          <a:p>
            <a:pPr marL="109728" indent="0">
              <a:buNone/>
            </a:pPr>
            <a:r>
              <a:rPr lang="en-US" sz="1600" dirty="0"/>
              <a:t>&lt;/div&gt; &lt;!-- end container --&gt;</a:t>
            </a:r>
          </a:p>
          <a:p>
            <a:pPr marL="109728" indent="0">
              <a:buNone/>
            </a:pPr>
            <a:r>
              <a:rPr lang="en-US" sz="1600" dirty="0"/>
              <a:t>&lt;/body&gt;</a:t>
            </a:r>
          </a:p>
          <a:p>
            <a:pPr marL="109728" indent="0">
              <a:buNone/>
            </a:pPr>
            <a:r>
              <a:rPr lang="en-US" sz="1600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486904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1640" y="116632"/>
            <a:ext cx="8229600" cy="4525963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en-US" sz="1600" dirty="0"/>
              <a:t>body {</a:t>
            </a:r>
          </a:p>
          <a:p>
            <a:pPr marL="109728" indent="0">
              <a:buNone/>
            </a:pPr>
            <a:r>
              <a:rPr lang="en-US" sz="1600" dirty="0"/>
              <a:t>font-family: </a:t>
            </a:r>
            <a:r>
              <a:rPr lang="en-US" sz="1600" dirty="0" err="1"/>
              <a:t>arial,helvetica,sans</a:t>
            </a:r>
            <a:r>
              <a:rPr lang="en-US" sz="1600" dirty="0"/>
              <a:t>-serif;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#container {</a:t>
            </a:r>
          </a:p>
          <a:p>
            <a:pPr marL="109728" indent="0">
              <a:buNone/>
            </a:pPr>
            <a:r>
              <a:rPr lang="en-US" sz="1600" dirty="0"/>
              <a:t>margin: 0 auto;</a:t>
            </a:r>
          </a:p>
          <a:p>
            <a:pPr marL="109728" indent="0">
              <a:buNone/>
            </a:pPr>
            <a:r>
              <a:rPr lang="en-US" sz="1600" dirty="0"/>
              <a:t>width: 100%;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#header {</a:t>
            </a:r>
          </a:p>
          <a:p>
            <a:pPr marL="109728" indent="0">
              <a:buNone/>
            </a:pPr>
            <a:r>
              <a:rPr lang="en-US" sz="1600" dirty="0"/>
              <a:t>background-color: #</a:t>
            </a:r>
            <a:r>
              <a:rPr lang="en-US" sz="1600" dirty="0" err="1"/>
              <a:t>abacab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padding: </a:t>
            </a:r>
            <a:r>
              <a:rPr lang="en-US" sz="1600" dirty="0" err="1"/>
              <a:t>10px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#menu {</a:t>
            </a:r>
          </a:p>
          <a:p>
            <a:pPr marL="109728" indent="0">
              <a:buNone/>
            </a:pPr>
            <a:r>
              <a:rPr lang="en-US" sz="1600" dirty="0"/>
              <a:t>float: left;</a:t>
            </a:r>
          </a:p>
          <a:p>
            <a:pPr marL="109728" indent="0">
              <a:buNone/>
            </a:pPr>
            <a:r>
              <a:rPr lang="en-US" sz="1600" dirty="0"/>
              <a:t>width: 100%;</a:t>
            </a:r>
          </a:p>
          <a:p>
            <a:pPr marL="109728" indent="0">
              <a:buNone/>
            </a:pPr>
            <a:r>
              <a:rPr lang="en-US" sz="1600" dirty="0"/>
              <a:t>background-color: #</a:t>
            </a:r>
            <a:r>
              <a:rPr lang="en-US" sz="1600" dirty="0" err="1"/>
              <a:t>0c0c0c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#menu </a:t>
            </a:r>
            <a:r>
              <a:rPr lang="en-US" sz="1600" dirty="0" err="1"/>
              <a:t>ul</a:t>
            </a:r>
            <a:r>
              <a:rPr lang="en-US" sz="1600" dirty="0"/>
              <a:t> li {</a:t>
            </a:r>
          </a:p>
          <a:p>
            <a:pPr marL="109728" indent="0">
              <a:buNone/>
            </a:pPr>
            <a:r>
              <a:rPr lang="en-US" sz="1600" dirty="0"/>
              <a:t>list-style-type: none;</a:t>
            </a:r>
          </a:p>
          <a:p>
            <a:pPr marL="109728" indent="0">
              <a:buNone/>
            </a:pPr>
            <a:r>
              <a:rPr lang="en-US" sz="1600" dirty="0"/>
              <a:t>display: inline;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#menu li a {</a:t>
            </a:r>
          </a:p>
          <a:p>
            <a:pPr marL="109728" indent="0">
              <a:buNone/>
            </a:pPr>
            <a:r>
              <a:rPr lang="en-US" sz="1600" dirty="0"/>
              <a:t>display: block;</a:t>
            </a:r>
          </a:p>
          <a:p>
            <a:pPr marL="109728" indent="0">
              <a:buNone/>
            </a:pPr>
            <a:r>
              <a:rPr lang="en-US" sz="1600" dirty="0"/>
              <a:t>text-decoration: none;</a:t>
            </a:r>
          </a:p>
          <a:p>
            <a:pPr marL="109728" indent="0">
              <a:buNone/>
            </a:pPr>
            <a:r>
              <a:rPr lang="en-US" sz="1600" dirty="0"/>
              <a:t>border-right: </a:t>
            </a:r>
            <a:r>
              <a:rPr lang="en-US" sz="1600" dirty="0" err="1"/>
              <a:t>2px</a:t>
            </a:r>
            <a:r>
              <a:rPr lang="en-US" sz="1600" dirty="0"/>
              <a:t> solid #</a:t>
            </a:r>
            <a:r>
              <a:rPr lang="en-US" sz="1600" dirty="0" err="1"/>
              <a:t>FFFFFF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padding: </a:t>
            </a:r>
            <a:r>
              <a:rPr lang="en-US" sz="1600" dirty="0" err="1"/>
              <a:t>3px</a:t>
            </a:r>
            <a:r>
              <a:rPr lang="en-US" sz="1600" dirty="0"/>
              <a:t> </a:t>
            </a:r>
            <a:r>
              <a:rPr lang="en-US" sz="1600" dirty="0" err="1"/>
              <a:t>10px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float: left;</a:t>
            </a:r>
          </a:p>
          <a:p>
            <a:pPr marL="109728" indent="0">
              <a:buNone/>
            </a:pPr>
            <a:r>
              <a:rPr lang="en-US" sz="1600" dirty="0"/>
              <a:t>color: #</a:t>
            </a:r>
            <a:r>
              <a:rPr lang="en-US" sz="1600" dirty="0" err="1"/>
              <a:t>FFFFFF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#menu li </a:t>
            </a:r>
            <a:r>
              <a:rPr lang="en-US" sz="1600" dirty="0" err="1"/>
              <a:t>a:hover</a:t>
            </a:r>
            <a:r>
              <a:rPr lang="en-US" sz="1600" dirty="0"/>
              <a:t> {</a:t>
            </a:r>
          </a:p>
          <a:p>
            <a:pPr marL="109728" indent="0">
              <a:buNone/>
            </a:pPr>
            <a:r>
              <a:rPr lang="en-US" sz="1600" dirty="0"/>
              <a:t>background-color: #</a:t>
            </a:r>
            <a:r>
              <a:rPr lang="en-US" sz="1600" dirty="0" err="1"/>
              <a:t>CCCCCC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</a:t>
            </a:r>
            <a:r>
              <a:rPr lang="en-US" sz="1600" dirty="0" err="1"/>
              <a:t>mainContainer</a:t>
            </a:r>
            <a:r>
              <a:rPr lang="en-US" sz="1600" dirty="0"/>
              <a:t> {</a:t>
            </a:r>
          </a:p>
          <a:p>
            <a:pPr marL="109728" indent="0">
              <a:buNone/>
            </a:pPr>
            <a:r>
              <a:rPr lang="en-US" sz="1600" dirty="0"/>
              <a:t>float: left;</a:t>
            </a:r>
          </a:p>
          <a:p>
            <a:pPr marL="109728" indent="0">
              <a:buNone/>
            </a:pPr>
            <a:r>
              <a:rPr lang="en-US" sz="1600" dirty="0"/>
              <a:t>width: 100%;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#content {</a:t>
            </a:r>
          </a:p>
          <a:p>
            <a:pPr marL="109728" indent="0">
              <a:buNone/>
            </a:pPr>
            <a:r>
              <a:rPr lang="en-US" sz="1600" dirty="0"/>
              <a:t>clear: left;</a:t>
            </a:r>
          </a:p>
          <a:p>
            <a:pPr marL="109728" indent="0">
              <a:buNone/>
            </a:pPr>
            <a:r>
              <a:rPr lang="en-US" sz="1600" dirty="0"/>
              <a:t>float: left;</a:t>
            </a:r>
          </a:p>
          <a:p>
            <a:pPr marL="109728" indent="0">
              <a:buNone/>
            </a:pPr>
            <a:r>
              <a:rPr lang="en-US" sz="1600" dirty="0"/>
              <a:t>width: 65%;</a:t>
            </a:r>
          </a:p>
          <a:p>
            <a:pPr marL="109728" indent="0">
              <a:buNone/>
            </a:pPr>
            <a:r>
              <a:rPr lang="en-US" sz="1600" dirty="0"/>
              <a:t>padding: </a:t>
            </a:r>
            <a:r>
              <a:rPr lang="en-US" sz="1600" dirty="0" err="1"/>
              <a:t>20px</a:t>
            </a:r>
            <a:r>
              <a:rPr lang="en-US" sz="1600" dirty="0"/>
              <a:t> 0;</a:t>
            </a:r>
          </a:p>
          <a:p>
            <a:pPr marL="109728" indent="0">
              <a:buNone/>
            </a:pPr>
            <a:r>
              <a:rPr lang="en-US" sz="1600" dirty="0"/>
              <a:t>margin: 0 0 0 5%;</a:t>
            </a:r>
          </a:p>
          <a:p>
            <a:pPr marL="109728" indent="0">
              <a:buNone/>
            </a:pPr>
            <a:r>
              <a:rPr lang="en-US" sz="1600" dirty="0"/>
              <a:t>display: inline;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#sidebar {</a:t>
            </a:r>
          </a:p>
          <a:p>
            <a:pPr marL="109728" indent="0">
              <a:buNone/>
            </a:pPr>
            <a:r>
              <a:rPr lang="en-US" sz="1600" dirty="0"/>
              <a:t>float: right;</a:t>
            </a:r>
          </a:p>
          <a:p>
            <a:pPr marL="109728" indent="0">
              <a:buNone/>
            </a:pPr>
            <a:r>
              <a:rPr lang="en-US" sz="1600" dirty="0"/>
              <a:t>width: 30%;</a:t>
            </a:r>
          </a:p>
          <a:p>
            <a:pPr marL="109728" indent="0">
              <a:buNone/>
            </a:pPr>
            <a:r>
              <a:rPr lang="en-US" sz="1600" dirty="0"/>
              <a:t>padding: </a:t>
            </a:r>
            <a:r>
              <a:rPr lang="en-US" sz="1600" dirty="0" err="1"/>
              <a:t>20px</a:t>
            </a:r>
            <a:r>
              <a:rPr lang="en-US" sz="1600" dirty="0"/>
              <a:t> 0;</a:t>
            </a:r>
          </a:p>
          <a:p>
            <a:pPr marL="109728" indent="0">
              <a:buNone/>
            </a:pPr>
            <a:r>
              <a:rPr lang="en-US" sz="1600" dirty="0"/>
              <a:t>margin: 0;</a:t>
            </a:r>
          </a:p>
          <a:p>
            <a:pPr marL="109728" indent="0">
              <a:buNone/>
            </a:pPr>
            <a:r>
              <a:rPr lang="en-US" sz="1600" dirty="0"/>
              <a:t>display: inline;</a:t>
            </a:r>
          </a:p>
          <a:p>
            <a:pPr marL="109728" indent="0">
              <a:buNone/>
            </a:pPr>
            <a:r>
              <a:rPr lang="en-US" sz="1600" dirty="0"/>
              <a:t>background-color: #</a:t>
            </a:r>
            <a:r>
              <a:rPr lang="en-US" sz="1600" dirty="0" err="1"/>
              <a:t>CCCCCC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  <a:p>
            <a:pPr marL="109728" indent="0">
              <a:buNone/>
            </a:pPr>
            <a:r>
              <a:rPr lang="en-US" sz="1600" dirty="0"/>
              <a:t>#footer {</a:t>
            </a:r>
          </a:p>
          <a:p>
            <a:pPr marL="109728" indent="0">
              <a:buNone/>
            </a:pPr>
            <a:r>
              <a:rPr lang="en-US" sz="1600" dirty="0"/>
              <a:t>clear: left;</a:t>
            </a:r>
          </a:p>
          <a:p>
            <a:pPr marL="109728" indent="0">
              <a:buNone/>
            </a:pPr>
            <a:r>
              <a:rPr lang="en-US" sz="1600" dirty="0"/>
              <a:t>background-color: #</a:t>
            </a:r>
            <a:r>
              <a:rPr lang="en-US" sz="1600" dirty="0" err="1"/>
              <a:t>CCCCCC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text-align: center;</a:t>
            </a:r>
          </a:p>
          <a:p>
            <a:pPr marL="109728" indent="0">
              <a:buNone/>
            </a:pPr>
            <a:r>
              <a:rPr lang="en-US" sz="1600" dirty="0"/>
              <a:t>padding: </a:t>
            </a:r>
            <a:r>
              <a:rPr lang="en-US" sz="1600" dirty="0" err="1"/>
              <a:t>20px</a:t>
            </a:r>
            <a:r>
              <a:rPr lang="en-US" sz="1600" dirty="0"/>
              <a:t>;</a:t>
            </a:r>
          </a:p>
          <a:p>
            <a:pPr marL="109728" indent="0">
              <a:buNone/>
            </a:pPr>
            <a:r>
              <a:rPr lang="en-US" sz="1600" dirty="0"/>
              <a:t>height: 1%;</a:t>
            </a:r>
          </a:p>
          <a:p>
            <a:pPr marL="109728" indent="0">
              <a:buNone/>
            </a:pPr>
            <a:r>
              <a:rPr lang="en-US" sz="16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43867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4600" y="3048000"/>
            <a:ext cx="261321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Pyetje</a:t>
            </a:r>
            <a:endParaRPr lang="en-US" sz="6600" b="1" cap="none" spc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20790" y="1143000"/>
            <a:ext cx="1056210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50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1003</TotalTime>
  <Words>572</Words>
  <Application>Microsoft Office PowerPoint</Application>
  <PresentationFormat>On-screen Show (4:3)</PresentationFormat>
  <Paragraphs>108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Lucida Sans Unicode</vt:lpstr>
      <vt:lpstr>Verdana</vt:lpstr>
      <vt:lpstr>Wingdings 2</vt:lpstr>
      <vt:lpstr>Wingdings 3</vt:lpstr>
      <vt:lpstr>Concourse</vt:lpstr>
      <vt:lpstr>Vendosja e Headers dhe Footers</vt:lpstr>
      <vt:lpstr>Vendosja e Headers dhe Footers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Konceptet Themelore</dc:title>
  <dc:creator>Blerandi</dc:creator>
  <cp:lastModifiedBy>HP G4</cp:lastModifiedBy>
  <cp:revision>156</cp:revision>
  <dcterms:created xsi:type="dcterms:W3CDTF">2016-08-30T18:56:28Z</dcterms:created>
  <dcterms:modified xsi:type="dcterms:W3CDTF">2022-11-19T15:16:12Z</dcterms:modified>
</cp:coreProperties>
</file>